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242"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F40A1AA-C1C5-4746-A8C2-B605656BC06F}" type="datetimeFigureOut">
              <a:rPr lang="en-GB" smtClean="0"/>
              <a:t>19/12/2013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2833567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F40A1AA-C1C5-4746-A8C2-B605656BC06F}" type="datetimeFigureOut">
              <a:rPr lang="en-GB" smtClean="0"/>
              <a:t>19/12/2013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3946191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F40A1AA-C1C5-4746-A8C2-B605656BC06F}" type="datetimeFigureOut">
              <a:rPr lang="en-GB" smtClean="0"/>
              <a:t>19/12/2013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2479361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F40A1AA-C1C5-4746-A8C2-B605656BC06F}" type="datetimeFigureOut">
              <a:rPr lang="en-GB" smtClean="0"/>
              <a:t>19/12/2013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27151991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F40A1AA-C1C5-4746-A8C2-B605656BC06F}" type="datetimeFigureOut">
              <a:rPr lang="en-GB" smtClean="0"/>
              <a:t>19/12/2013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2554088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F40A1AA-C1C5-4746-A8C2-B605656BC06F}" type="datetimeFigureOut">
              <a:rPr lang="en-GB" smtClean="0"/>
              <a:t>19/12/2013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508576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40A1AA-C1C5-4746-A8C2-B605656BC06F}" type="datetimeFigureOut">
              <a:rPr lang="en-GB" smtClean="0"/>
              <a:t>19/12/2013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192318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F40A1AA-C1C5-4746-A8C2-B605656BC06F}" type="datetimeFigureOut">
              <a:rPr lang="en-GB" smtClean="0"/>
              <a:t>19/12/2013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3122575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F40A1AA-C1C5-4746-A8C2-B605656BC06F}" type="datetimeFigureOut">
              <a:rPr lang="en-GB" smtClean="0"/>
              <a:t>19/12/2013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2224754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F40A1AA-C1C5-4746-A8C2-B605656BC06F}" type="datetimeFigureOut">
              <a:rPr lang="en-GB" smtClean="0"/>
              <a:t>19/12/2013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2928191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F40A1AA-C1C5-4746-A8C2-B605656BC06F}" type="datetimeFigureOut">
              <a:rPr lang="en-GB" smtClean="0"/>
              <a:t>19/12/2013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3448162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40A1AA-C1C5-4746-A8C2-B605656BC06F}" type="datetimeFigureOut">
              <a:rPr lang="en-GB" smtClean="0"/>
              <a:t>19/12/2013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7C0F66-53B6-4301-84F2-3796B51E722E}" type="slidenum">
              <a:rPr lang="en-GB" smtClean="0"/>
              <a:t>‹#›</a:t>
            </a:fld>
            <a:endParaRPr lang="en-GB"/>
          </a:p>
        </p:txBody>
      </p:sp>
    </p:spTree>
    <p:extLst>
      <p:ext uri="{BB962C8B-B14F-4D97-AF65-F5344CB8AC3E}">
        <p14:creationId xmlns:p14="http://schemas.microsoft.com/office/powerpoint/2010/main" val="75785792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188640"/>
            <a:ext cx="5616624" cy="6584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6647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88640"/>
            <a:ext cx="4693518" cy="4714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23528" y="5013176"/>
            <a:ext cx="8352928" cy="954107"/>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A little old lady lived all by herself, with a table and chairs and a jug on the shelf.</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950008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116632"/>
            <a:ext cx="4516735" cy="4607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4797152"/>
            <a:ext cx="8352928" cy="1815882"/>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A wise old man heard her grumble and grouse, “There’s not enough room in my house. Wise old man, won’t you help me please? My house is a squash and a squeeze.”</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1805021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10885"/>
            <a:ext cx="6496050" cy="429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“Take in your hen,” said the wise old man</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1123107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29680"/>
            <a:ext cx="7056784" cy="4522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“Take in my hen? What </a:t>
            </a:r>
            <a:r>
              <a:rPr lang="en-GB" sz="2800" dirty="0">
                <a:solidFill>
                  <a:schemeClr val="tx1">
                    <a:lumMod val="20000"/>
                    <a:lumOff val="80000"/>
                  </a:schemeClr>
                </a:solidFill>
                <a:latin typeface="Comic Sans MS" pitchFamily="66" charset="0"/>
              </a:rPr>
              <a:t>a</a:t>
            </a:r>
            <a:r>
              <a:rPr lang="en-GB" sz="2800" dirty="0" smtClean="0">
                <a:solidFill>
                  <a:schemeClr val="tx1">
                    <a:lumMod val="20000"/>
                    <a:lumOff val="80000"/>
                  </a:schemeClr>
                </a:solidFill>
                <a:latin typeface="Comic Sans MS" pitchFamily="66" charset="0"/>
              </a:rPr>
              <a:t> curious plan.”</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3436010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88640"/>
            <a:ext cx="8601075" cy="414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Well, the hen laid an egg on the fireside rug,</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226593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52602"/>
            <a:ext cx="6574093" cy="4283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954107"/>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And flapped round the room knocking over the jug.</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35550577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59162"/>
            <a:ext cx="3528392" cy="4892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23528" y="5013176"/>
            <a:ext cx="8352928" cy="1815882"/>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The little old lady cried, “What shall I do? It was pokey for one and it’s tiny for two. My nose has a tickle and there’s no room to sneeze. My house is a squash and a squeeze.”</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1443584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15466"/>
            <a:ext cx="5616624" cy="4629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954107"/>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And she said, “Wise old man, won’t you help me please? My house is a squash and a squeeze.”</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33028885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88640"/>
            <a:ext cx="7118945" cy="4447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“Take in your goat,” said the wise old man.</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1158158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26234"/>
            <a:ext cx="7787208" cy="4785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“Take in my goat? What a curious plan.”</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41530480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40161"/>
            <a:ext cx="7768973" cy="445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954107"/>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Well, the goat chewed the curtains and trod on an egg,</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5219340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238" y="404664"/>
            <a:ext cx="8391525" cy="413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Then sat down to nibble on the table leg.</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2714006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332656"/>
            <a:ext cx="6696744" cy="4049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1815882"/>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The little old lady cried, “Glory be! It was tiny for two and it’s titchy for three. The hen pecks the goat and the goat’s got fleas. My house is a squash and a squeeze.”</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21202773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16632"/>
            <a:ext cx="4032448" cy="5117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And she said, “Wise old man, won’t you help me, please? My house is a squash and a squeeze.”</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1670101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88641"/>
            <a:ext cx="6941393" cy="4909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98629"/>
            <a:ext cx="8352928" cy="523220"/>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“Take in your pig,” said the wise old man.</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374896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309" y="188640"/>
            <a:ext cx="7344816" cy="4830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“Take in my pig? What a curious plan.”</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39383476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275" y="404664"/>
            <a:ext cx="8553450" cy="387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So she took in the pig who kept chasing the hen,</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4029822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88640"/>
            <a:ext cx="6480720" cy="480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And raiding the larder again and again.</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5248923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38112"/>
            <a:ext cx="3672408" cy="4824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23528" y="5013176"/>
            <a:ext cx="8352928" cy="1815882"/>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The little old lady cried, “Stop I implore! It was titchy for three and it’s teeny for four. Even the pig in the larder agrees. My house is a squash and a squeeze.”</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21110536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60648"/>
            <a:ext cx="7488832" cy="4604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And she said, “Wise old man, won’t you help me, please? My house is a squash and a squeeze.”</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23682941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595357" cy="4247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523220"/>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“Take in your cow,” said the wise old man,</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10123281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325" y="260648"/>
            <a:ext cx="7753350" cy="429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523220"/>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“Take in my cow? What a curious plan.”</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22026490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96146"/>
            <a:ext cx="3888656" cy="4792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1384995"/>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Well, the cow took one look and charged straight at the pig, then jumped on the table and tapped out a jig. </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3966536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52414"/>
            <a:ext cx="5792316" cy="4781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1815882"/>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The little old lady cried, “Heavens alive! It was teeny for four and it’s weeny for five. I’m tearing my hair out, I’m down on my knees. My house is a squash and a squeeze.”</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13263679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63961"/>
            <a:ext cx="4608512" cy="5117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And she said, “Wise old man, won’t you help me, please? My house is a squash and a squeeze.”</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2125018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9671" y="273157"/>
            <a:ext cx="4320480" cy="477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“Take then all out,” said the wise old man. “But then I’ll be back where I first began.”</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8692640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43880"/>
            <a:ext cx="7845703" cy="4831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So she opened the window and out flew the hen. “That’s better – at last I can sneeze again.”</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24185667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60649"/>
            <a:ext cx="7992888" cy="5069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She shooed out the goat and she shoved out the pig. “My house is beginning to feel pretty big.”</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3932477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4014" y="188640"/>
            <a:ext cx="4608165" cy="48322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1384995"/>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She huffed and she puffed and she pushed out the cow. “Just look at my house, it’s enormous now.”</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3549127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9772" y="165111"/>
            <a:ext cx="3960440" cy="48820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47163"/>
            <a:ext cx="8352928" cy="1815882"/>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“Thank you, old man, for the work you have done. It was weeny for five, it’s gigantic for one. There’s no need to grumble and there’s no need to grouse. There’s plenty of room in my house.”</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34601941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88640"/>
            <a:ext cx="4051151" cy="51069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And now she’s full of frolics and fiddle-de-</a:t>
            </a:r>
            <a:r>
              <a:rPr lang="en-GB" sz="2800" dirty="0" err="1" smtClean="0">
                <a:solidFill>
                  <a:schemeClr val="tx1">
                    <a:lumMod val="20000"/>
                    <a:lumOff val="80000"/>
                  </a:schemeClr>
                </a:solidFill>
                <a:latin typeface="Comic Sans MS" pitchFamily="66" charset="0"/>
              </a:rPr>
              <a:t>dees</a:t>
            </a:r>
            <a:r>
              <a:rPr lang="en-GB" sz="2800" dirty="0" smtClean="0">
                <a:solidFill>
                  <a:schemeClr val="tx1">
                    <a:lumMod val="20000"/>
                    <a:lumOff val="80000"/>
                  </a:schemeClr>
                </a:solidFill>
                <a:latin typeface="Comic Sans MS" pitchFamily="66" charset="0"/>
              </a:rPr>
              <a:t>. It isn’t a squash and it isn’t a squeeze. </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8188466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88640"/>
            <a:ext cx="4291204"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smtClean="0">
                <a:solidFill>
                  <a:schemeClr val="tx1">
                    <a:lumMod val="20000"/>
                    <a:lumOff val="80000"/>
                  </a:schemeClr>
                </a:solidFill>
                <a:latin typeface="Comic Sans MS" pitchFamily="66" charset="0"/>
              </a:rPr>
              <a:t>Yes, she’s full of frolics and fiddle-de-</a:t>
            </a:r>
            <a:r>
              <a:rPr lang="en-GB" sz="2800" dirty="0" err="1" smtClean="0">
                <a:solidFill>
                  <a:schemeClr val="tx1">
                    <a:lumMod val="20000"/>
                    <a:lumOff val="80000"/>
                  </a:schemeClr>
                </a:solidFill>
                <a:latin typeface="Comic Sans MS" pitchFamily="66" charset="0"/>
              </a:rPr>
              <a:t>dees</a:t>
            </a:r>
            <a:r>
              <a:rPr lang="en-GB" sz="2800" dirty="0" smtClean="0">
                <a:solidFill>
                  <a:schemeClr val="tx1">
                    <a:lumMod val="20000"/>
                    <a:lumOff val="80000"/>
                  </a:schemeClr>
                </a:solidFill>
                <a:latin typeface="Comic Sans MS" pitchFamily="66" charset="0"/>
              </a:rPr>
              <a:t>. It isn’t a squash or a squeeze. </a:t>
            </a:r>
            <a:endParaRPr lang="en-GB" sz="2800" dirty="0">
              <a:solidFill>
                <a:schemeClr val="tx1">
                  <a:lumMod val="20000"/>
                  <a:lumOff val="80000"/>
                </a:schemeClr>
              </a:solidFill>
              <a:latin typeface="Comic Sans MS" pitchFamily="66" charset="0"/>
            </a:endParaRPr>
          </a:p>
        </p:txBody>
      </p:sp>
    </p:spTree>
    <p:extLst>
      <p:ext uri="{BB962C8B-B14F-4D97-AF65-F5344CB8AC3E}">
        <p14:creationId xmlns:p14="http://schemas.microsoft.com/office/powerpoint/2010/main" val="4015650688"/>
      </p:ext>
    </p:extLst>
  </p:cSld>
  <p:clrMapOvr>
    <a:masterClrMapping/>
  </p:clrMapOvr>
</p:sld>
</file>

<file path=ppt/theme/theme1.xml><?xml version="1.0" encoding="utf-8"?>
<a:theme xmlns:a="http://schemas.openxmlformats.org/drawingml/2006/main" name="Office Theme">
  <a:themeElements>
    <a:clrScheme name="Custom 3">
      <a:dk1>
        <a:srgbClr val="76923C"/>
      </a:dk1>
      <a:lt1>
        <a:srgbClr val="C3D69B"/>
      </a:lt1>
      <a:dk2>
        <a:srgbClr val="76923C"/>
      </a:dk2>
      <a:lt2>
        <a:srgbClr val="C3D69B"/>
      </a:lt2>
      <a:accent1>
        <a:srgbClr val="76923C"/>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TotalTime>
  <Words>676</Words>
  <Application>Microsoft Office PowerPoint</Application>
  <PresentationFormat>On-screen Show (4:3)</PresentationFormat>
  <Paragraphs>32</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7hills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B.Partridge</dc:creator>
  <cp:lastModifiedBy>Emily Korel</cp:lastModifiedBy>
  <cp:revision>6</cp:revision>
  <dcterms:created xsi:type="dcterms:W3CDTF">2013-01-09T17:14:15Z</dcterms:created>
  <dcterms:modified xsi:type="dcterms:W3CDTF">2013-12-19T18:01:05Z</dcterms:modified>
</cp:coreProperties>
</file>