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sldIdLst>
    <p:sldId id="258" r:id="rId2"/>
    <p:sldId id="272" r:id="rId3"/>
    <p:sldId id="283" r:id="rId4"/>
    <p:sldId id="277" r:id="rId5"/>
    <p:sldId id="279" r:id="rId6"/>
    <p:sldId id="280" r:id="rId7"/>
    <p:sldId id="281" r:id="rId8"/>
    <p:sldId id="282" r:id="rId9"/>
    <p:sldId id="271" r:id="rId10"/>
  </p:sldIdLst>
  <p:sldSz cx="9144000" cy="6858000" type="screen4x3"/>
  <p:notesSz cx="6797675" cy="9926638"/>
  <p:embeddedFontLst>
    <p:embeddedFont>
      <p:font typeface="Comic Sans MS" pitchFamily="66" charset="0"/>
      <p:regular r:id="rId11"/>
      <p:bold r:id="rId12"/>
    </p:embeddedFont>
    <p:embeddedFont>
      <p:font typeface="Verdana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663300"/>
    <a:srgbClr val="996633"/>
    <a:srgbClr val="FF9900"/>
    <a:srgbClr val="FFFF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10" autoAdjust="0"/>
    <p:restoredTop sz="95648" autoAdjust="0"/>
  </p:normalViewPr>
  <p:slideViewPr>
    <p:cSldViewPr>
      <p:cViewPr varScale="1">
        <p:scale>
          <a:sx n="74" d="100"/>
          <a:sy n="74" d="100"/>
        </p:scale>
        <p:origin x="-126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D737A-2E98-46EA-A04C-B3832A2A9F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597BB-51E7-423C-8286-9F1DE227B1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5DDDE-A71A-4AF7-A48A-62A1E945EA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3A82F-636D-4307-A9F9-CCF00958B8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66E8B-A6E8-419D-9A66-FCA8BD297F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B33A3-96F5-434F-A512-05993A87F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665BA-0CCB-46C8-84DE-01CF09383B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15B82-F438-4F43-9EF2-08B67EB0AB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472AE-FEF7-4AE9-BF2F-AB3ED9D4E1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ABB4F-B916-45E7-9EC1-76A524A24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221CCA-A949-4D07-B901-8B23F0854F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54EEFA6-2182-4C3A-ABC2-3CA5891816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://images.google.com/url?sa=i&amp;rct=j&amp;q=teenage+boy&amp;source=images&amp;cd=&amp;docid=KA6LAD-Z-MZlUM&amp;tbnid=gOlAZmrhH5608M:&amp;ved=0CAUQjRw&amp;url=http://lovesthreefaces.com/2012/06/28/parenting-adolescent-boys-loves-three-faces-perspectives/&amp;ei=zeHAUcTyI8ru0gXivYHYCQ&amp;bvm=bv.47883778,d.ZG4&amp;psig=AFQjCNFXUs9L2roWk5C0V0nRUky7vUfCnw&amp;ust=1371681604494976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url?sa=i&amp;rct=j&amp;q=teenage+boy&amp;source=images&amp;cd=&amp;docid=KA6LAD-Z-MZlUM&amp;tbnid=gOlAZmrhH5608M:&amp;ved=0CAUQjRw&amp;url=http://lovesthreefaces.com/2012/06/28/parenting-adolescent-boys-loves-three-faces-perspectives/&amp;ei=zeHAUcTyI8ru0gXivYHYCQ&amp;bvm=bv.47883778,d.ZG4&amp;psig=AFQjCNFXUs9L2roWk5C0V0nRUky7vUfCnw&amp;ust=1371681604494976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url?sa=i&amp;rct=j&amp;q=&amp;source=images&amp;cd=&amp;cad=rja&amp;docid=tQ-YdaLaLbqjGM&amp;tbnid=9szfIsYcJUXLtM:&amp;ved=0CAUQjRw&amp;url=http://www.guardian.co.uk/lifeandstyle/2009/oct/10/the-secret-life-of-britains-teenage-boys&amp;ei=Q-LAUaeHIoua0AXzlIHACg&amp;bvm=bv.47883778,d.ZG4&amp;psig=AFQjCNEV3ZzwE-Urj0F8V_PZXtQ8t-rJbQ&amp;ust=1371681714746592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4099" name="Picture 3" descr="Cov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609600"/>
            <a:ext cx="4073525" cy="54467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100000">
                <a:srgbClr val="996633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295" name="AutoShape 10">
            <a:hlinkClick r:id="" action="ppaction://hlinkshowjump?jump=nextslide" highlightClick="1">
              <a:snd r:embed="rId3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4600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618694" y="1285860"/>
            <a:ext cx="4262705" cy="2585323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Teenage</a:t>
            </a: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Boy </a:t>
            </a: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Masturbation</a:t>
            </a:r>
            <a:endParaRPr lang="en-U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9218" name="Picture 2" descr="http://threefacesoflove.files.wordpress.com/2012/06/teenageboy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3933056"/>
            <a:ext cx="3140198" cy="208823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 dirty="0" smtClean="0">
              <a:latin typeface="Comic Sans MS" pitchFamily="66" charset="0"/>
            </a:endParaRPr>
          </a:p>
        </p:txBody>
      </p:sp>
      <p:sp>
        <p:nvSpPr>
          <p:cNvPr id="5127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4" name="AutoShape 4" descr="data:image/jpg;base64,/9j/4AAQSkZJRgABAQAAAQABAAD/2wBDAAkGBwgHBgkIBwgKCgkLDRYPDQwMDRsUFRAWIB0iIiAdHx8kKDQsJCYxJx8fLT0tMTU3Ojo6Iys/RD84QzQ5Ojf/2wBDAQoKCg0MDRoPDxo3JR8lNzc3Nzc3Nzc3Nzc3Nzc3Nzc3Nzc3Nzc3Nzc3Nzc3Nzc3Nzc3Nzc3Nzc3Nzc3Nzc3Nzf/wAARCACkAHcDASIAAhEBAxEB/8QAHAAAAgMBAQEBAAAAAAAAAAAABAUAAwYHAgEI/8QAOxAAAgEDAwEFBgUDAwMFAAAAAQIDAAQRBRIhMQYTQVFhFCIycYGRI6Gx0fAHweEVFkIzUvEkYoKSsv/EABgBAAMBAQAAAAAAAAAAAAAAAAABAgME/8QAIBEAAwEAAgMAAwEAAAAAAAAAAAECESExAxJBBBMyIv/aAAwDAQACEQMRAD8Ay9vaXW7LBQXJIzzivtxYyMxUEbvHd4UYbmHuu+EjAOucA/F8qV3N2srs8TNwMZPia3RmuWQJNGSAuQcDcen3qsmQt7gyp5z5UQbxe6EbDcMZx61UhyBluvhino+D0kTE5Iz5ZNXRQl5UTcF3MFyfDNekRBjLrn1zRF3b+z2FxcFlOImKgHnp1ob40z7YBZzXd/qBTRbbckPGZVDbz5njH0HTI5NEXlzqmkXiR67ZQh5QGWN4wVdfIEdPoRii/wCn+q+zwQWvsbusrN+MOfe8PD/246+FGdptTbWtFuDc6dNAIQSrud+08YzxxniuJ3WndPjhIVy7WxJbhlhkyVDHJX0Pr/ihwrgMoIw3TPnRGjwC6t2RXYvtVsZGM7SCfyFEtbSRx+9t4P8A3CuzxP3lHD5Z9awWOkibSF3kNkjFXTKMbhnGOhq2Zdwznp1xVRJxt4x51viRjrYolWSSbaVXj1qAtkogZRjnaaI1CMFQwAA8aptCgQOH6cHPjWDS06E3nB6is4F2+0ykoOnHhUrxqURbasb5LAHGT/apWb4ZabaDDNH7MIVXoeT+1E6Vpzajex20JVXk4DOeBgHrigrb3I1VhuOa1PZVD3s7DbGcKqyucKDnJXPmcU6pTOilN1iEF1AbW5lgl2l0YoSDkZBxVa7d68jr0pzq1isGlwzSRn2lruSKQ56bQv6kk59KUKoxngDHjVS9RL1dl4eM8ACq7yQppl2IRljGQeeg8cfSmGj9m9U1iYew2zGIcGV/dUfU0Z2m7Mx6TpsqteCa7EZJjiT3QfIseTwDnildpLAmW2ZPs3rT2MlqpAdIZWK7s4DFSPP1J+9aPtF2haXSHs3j7uWcqJ1A4ZSeCD4jFZHRu9gY7YC/PRTginj2l1qspLxyKseGO45LEDgDFcbzdO2dzD1od4IoJIm4EiqQRxgqxHX5E/lVsmAODmmXZrs2kty8sszIEt45MIByjlgQQfIgfMH0pnqvYbVbEM8SC7gXkNB8WPVev611/j1KWHL55bZmHmjRTuOOPOgpZomIUyFRjgjzoi7hCu0ToysCQyuuCD5EHpSq4WLJCkqw4FbXZjEaXSzK0cityVUHPgfSvOn2cc8qF5AkRbDYbpk46/OlW4qCgyxY9PGhWkkbeiO6pyQM+Nc9Xpuow6KnY67upe9s2MKpxuI3HOPn86lLexPaHurmSG/ukWIR/E5wSQcDn5Z+1Smsa0ivaXgBApPMgwc8DPStJ2Zy809v3pVJB0/xSCxieSVVAySTx51toNMtdP1C2t4wslxHCDcv12yHnaPDgY+5qPM16G3h39oJ2jMUOn29sCDMZ2k+LJxjBJ+Z/Q0T2L0FdRlN1cIxgi97aAMt6U+uuyVnetZ6hc3LxrL+G6JjJwTjk9OBWh7hdKe3tIOIJBsUjAAI6D+edE2pjEZ+ROqbZ6ku1lt/ZrBERcAAKvQeIxWX17Srhj30i8bgDnx8vp+9MNNuXs9fe3l6M2QfP+f3pzrDK1jJ5hCfsajNDTnI7OWpvImKSwySgF9mCCfMDwrTjRbW0iMapJgnJO4c+nSiWi9o1OGQDG1NxI+dMroLLaw7SMjGfPpg0KE3uFV5azExFodisOtX0UaOIZLJVCsc4KuSP/1WxjkKbB1xgHzxjrWb0l3OsykE42EEfVf8089oQuPInH0oax8E+zfZkP6paJDJZJrNugSeNhHcED4gfhY+ZBwM+R9BXJbwJt3Y97PWu9T9zqtlf6U2Wd7coI2xhjg7SD6EflXDZASCssRWRfdcYwQQcGtZerGJvOTPzv3a7gTnw+dBH4x1+9M9RhUNlQcU37MWcNxHcx3EY7yRMKGXGFx8Q8ev6VKlt4W6SWmdgsbi8bbbxSSlRk7BmpW10vSLvS5XR3iaBidrDOeOnXzH6VKpeHUZ15cfBT2Fu1PaizafasaPjB55PAP0ODWl1ub/AEntdLE83xASpnq24Yx68j865/2YvIrbVmaaURHPuSMMhHBBBPpkV02/bTNU1KHUbjZLPBF7vcMHyDggHHrnB9flWVL2XJtF+j1GqM6v2ceH4ZIMSK5PAPxf3Ipdq2qSyaVuJAeHLRsTydp68+lIdU1lraMW17+CpCt3QbLsvhnP+KyOt6w+oynBZET4F8qqYM3XJsrLtHba32msxEGjkMRJGcZbHIH2zWw1Kb3IVbnvVIwK4l2WaX/demMjhSspbJ6YAJI+3Fdi1LCz2bk/hrJjPz6UgfYJq2rHSrGOVVDSySFMn/iMjk+fUcUmXVb4W6lrmYTNlVHdAIcHPOAcfeiO2EABgErEQygruUDhwwIGfUZ+1IrS7l05i8I9ojDZaKQcOvTGfl4+lDbQ5lNDfQtZuW1sw3KlGkibBXo2CDmth3jQQY5L4CqPM1kEsXafTdRthvhjMhlJADorL5eI6DPAraWkDMDLIjbVGACPH9qcv2Fax4B2neQSuUgkllGOigePQk4rnXbzT5bPtBczrbPFbXREysw43MPeH3zXR316wF2bWZGIU8lTjH0/anJit7mAEKJbeQfCwDLz5ij29XomtR+b5IZLlhAFCv0BPia1/Z+2mjgT26Je/RduAeijw4+QNJ/6hacNG7Q3EFupSE4kjweisMgffIpTp2o6haSmQzsQeT3hzzgVrFLdJqW1h1LulnRY5CrOTuVQucKB9/GpWU7Kdo5LnWylzGXlmjKJtO0DHvEnPy/KpWktNGLmkznaqrTNlscnn60xsp7uzyba4kiOfiQ9fpV/abSIdF1aS2ilWVW94Y6pkn3SPOlts79+q54ya58OpMctPLMQ9xK8shHLyHJNfEhzubIG45FCRM0hOM4o62kaVdjAkhsAYrVYyK4PiMbG7t7qNuYnDfvXTpNT/wBS0YzRsrMrKTtPl0I+dc7tNNm1S6S1gVgGPLleF8609v2E1CFHhsNVCtGoYiaL3MHJ+fhWVLngafHJodTNvq+kRSGXekiiWNgQeceXQ8E8UgiazgVlktjFsPHeZKsfTkijbfsRqdtYgSapIyJkxxQ/CpIOSAw6YJ49aXvYanbzR2stwpmchWHdA7W8gAQPX71DnS5v1LP9wR2rLM0xwjZG45GfWt92H7Vf6/7WrhAYDGA0b5Uhg3TPT4a5hLBJcXK2jze7MphLAcDOfD50w/pjJJpdxrdpKfxB3bD1wxGflyPvRMY+yqvV0dB7TxR3KwXBK96jlQcclRnKmj9LU2bpHE/eWcqgqWPKk+HyrP3d0bqzuog2DHKSCfPJzRvZ68UwNayORtIDKxHGejL6VRknom/ql2UuNXhi1PSozLcQp3ckIAyy8kEDzBzx459K4vlhI6zBtwOWU5HPQ1+n7YSKzrKd3k2Oo/euA/1NsxY9sdQEaFY3cSKMddwBP55prgYf2Ns9EvZIe8izfJEd8cnvK3PxbT6EfnUrB3DvFIpjdlPUFTg1Kftnwly39Nj240aQaib2NkZJUyQD7wI9KzEQVSDnaQeldYv4badoWki3FE2MrH3T4k4rIdqtF2r7TaR4QH3129CenNNr6EP4Z+JxGcRE8EjitH2W0S812+MaI0duADLcMOEHzrLndDIy7SSOtdV/p9qST9lZrCKJxPHLumVRyyMMAj1G3GKEyqSHNnbRHUBLbxqtso7mLaOAi8ZPqTmtDbwIntBB/wCooxjqKXaZaWi2gjSO6J55KFAOfImo0ljbu4kkdyOqyTlNvy55NT0QNtouYkKZCkZI/Wqhpym5EknGJSceYx4/lQ9le2yIFtBcOi/9wDBfrnNGm4uZuUSEx5wGLEEH1GP70wMP2t00Wd7DeRoMRzAn9aEjl06ylvL2ObL3TBygGSuByvpzj7VpNXsdXv1aFlg947mwfdBz0B6+JpbN2XuT709rG+3kCNyu4/el2V8FOnC8vLcGOF5HOXfA4yTnHqfl501/0O/itRfd8kDEFiq5DAAdfQ+npTDTZNPtGaxFyYJAMrHcZBJPPU1fqWsWEMawzXMabxgKzAA/zNLA1AendodQt41mvI3ntwMM6phh4Z46jzpB/WCSxvLDTb6CSMyyM0fqwAB/LP50Zf6ppOloI/biyzDMi94Ds9QR1rGdtNV0zUILaOwc4XdJL73G/oCPDp5fl0owemEuSd/oKlWle9bao941KlgduigAid5og0hG0ZHT+GlGp2s8lsYkclSRlCOpyPHwxWhebeg2tgL18qC1Ca2WT3igZfix1zWxkm9Mkmjq5UFPfZsLnwPl8q32l2A0GNdOs1T2pzuaR+XkJ646YAA86zmgW8upalH3XvQJIGdweBg1utFtpLi+n1OYhjL7sR8ox+/86UMvT4tleMpNzcXCN/xaIgqv0615tLKR95W9gugrFSHg2Mp8jz/atQwDIAxBz0NKLqz712MJMb+LKSD/AJqBtIS3neWbfj2s0Rb4ZrZsqfn0oZNYu5l9mjsp7gE43zyIqr/8v7c0dNdXsRKvGjgHGVbbn6VSzxmPMumbs+TbT+Qo0WF0FlqARZA1rABzthVmH3xzTS1OpErulhlXONmwgn60gttOa7bdZWEkCg8tLJwPljrTqyttZtsJHc28iKPdRlwf/sQaaYE1bQ7HWYGSePY+ODjDIfQ1w7tlo1/ouptbThirEmNyc718K75FrMJuBbX8IgnPAJPDfI/w0j7d2MM+jM8id61uRKhAyQucH+ftTGcB7uWeQKsbuy54Rc0LPDK0pAABHHPBx6+tdHSGMW7pAgQPySvBoQ6DJdzNBI/dwu4xIygsDSxsNSMPb6Lqt3cLDZ2k80jruRYkJyvmD5VK7NoUbWLItwwdVXbiMY5x5HwqU/1kfsB5bowL3q856A8/Skc/falfJDaRMs8rHexbwA5J+QBNWXt2FONwcAdUPTNIItZns7+O4s2VrhHKAY3A5GOg+YqniBLTqGlRnStJSxsbNpsjb3ksyIXJ6k85GefvTnRAdP0pITKsh3NllfeB6Z8azkt7e22kxTX9pH38iAbrd/gcjoVPr5E090odz2fiDDB2jg+tLB9DW5uxb+yxk5LupH5g1bf+6pZOc+9QOsr/AOmhkUZ7rByPpVzTCa13g5wNw+VSGlcqQ30RHul/saUPHeWU26ECVP8AkpXwqXEbpmaJvH4geh8jVtnqomUx3AORwTjmjALYtcmkjCW1ozv0y3Cr+9H2kk+4Ncy7mXooGAD/AHpetzaBlEbbmB4XB60bZS95cBX4XGTQNMrJQ6hIswDRzKeG6ZouJ4bixhnPKqjB0fnPBDClt3LtuosAEI+37/wUJp+qezvqFm5XdFKZFB8j/kUxIwUBRAyq2yPOU3HlR1A+36UxSQ7wN5PmPOgNZWO11W6hgYbYmyVzwmRkr64zivVteJKqLMFiJbgE8feqlpCpaNbWRiwYvleRnI5qV8JTJZcKvUAYGM1K0XJlgPcCKYKWHOD18fnSbTI7fSNfXUyo7rJyu34c+Pj/AA0dcyhVCqwJZcgjwoR4mmhOzlydu0efhipa4NJeMd+zlbhbi+Czylvwp8/Gpxg4zwecfStndTR29raw4+IquPpWH7P2M3tFnZXPeF4uCpOeR1/OtHq11G+qwxKWKwkZBHI6ftUaW1yaK+lXu+7Kg+7n50LpM0QDRbi2xiPpXm93LNGQCVCHNKA0lhfbgpMbkAj+/wBqn6SH3TDT78wvk203wk+HpQV5p6GbNtjvhn3CcBh4YNM9TtW1DTTsJ7xRlT5HwpLA893aBGJW5i4565B8RQMcWNpHBDmYBpf+QBzg/OirNVJZ8EZU9Kz1pfPHK9vcZjy2efzps05jsy5YjemcZ8MUvoFcUySmWRyMb8/IDGKQlGS4TUVJAnYofQk8Vane/wCnXTgkbh7vp4U1trDv9BXcduQsg8OAKoDC9tdJFu41WBZWgvW2zqD8Ep4B+R549PWp2V0WCOQzSIshcDAkbIRvEgfWtJagasdT0KYgK8fewE9VdTkH74NZ+zV7OR0uEcSKcBd3ANA3wNb2BYbkGBgDtxjp/OtSqpXDsgZ+QMA9alAuDMatcNp1+tzIy7HUJHsOTgNkkjw6kY9Kfdm5iNNfVDCXd5ilvGxwOOrfzyrLW+iXF/G2o3VwSpVmVfHOTxWt0PtEsfZu3sJBCJY3KbxGcqB03E8Z56/ej2ZXqgnT4L60ura7AWQq7d6qNknd1p3q8Ak1OBrfmWYAkeQ8/wCeRqrSbHu40kMJkgYgBomJ2HyOKcyxxWtyZ3R3ZkCKiqSeP0oBl00yKrNK3rnHhQc728zd2oZHJym9SM815eScyCa9WWCBRlbcHDSnwA8cVU2t3ExG/T7YDdiMPIQwIHODjwFJ0kCin0hvpkigrG2eRgg9M+VC6vph7w3FuirKBngcP6H1pVB2i99mFuEmjkMcig7toB+Iefyoi611riZGWQrFtG8gf9Mg9c89f0z9Yu1PZUeN0fJDb36pbuFW7Me9SRyR/AaF2zzpNExG+D3JBnIX/wA0Ta3SRaocSTiF/wAMTTEHcy84APRc8Z8SfKvFxqy29vJHuRhI4bvAuCwOeoH0pT5Eyq8TlFiWbm2iiOBHuw2Plnn1phqt0tno5VQSxwqeR460rstStbidraTu2bKkskmQfI8evnTW7i9og2DaygZ3EfD6f5q9M8MpoMRutaF2d8UcJyzjjeSeFHz5rxr81vLfy91Gqx7uOc4+tPdNvLJLma1mkgRgwCqJApHiCAevGP5ihtdtrI2kpEaAgZ7wAAg9DR0PszCMGl2nkp0qUHJIYZEKHcGBww8R15qVWkjJfchZlAyP/FET2sKKSqDqDjzJqVKaBlcUKmIgFgFbICnH86CitPL21z3sM0ysc5/EJBxx06VKlMQJqF3PNfCVpG3YAHvE4wfDOaK03ULxzHAblwrIVzgZUc9DjjPjUqVg+zaW8GNnpNrDFsAdskkszZJPnWcldonubdD+Gs7KB6DB/ualSp/JX+Uafif0z0L+Zrgp7oSJEYKBwckdf55Uxgkdre4uXbdLFA2w4Awd+wHjxA6VKlc89nTf8mXxt2upI6jAPXkfvXy71bUEjjt4ryWKJGAAjOCM+vWpUrtOABuIva7lZJ5HLbSSQQM48/OjYLi4SwltRcSmAkEoW4PIqVKUhR9AD2+48EPtGPAYP7VKlStESz//2Q=="/>
          <p:cNvSpPr>
            <a:spLocks noChangeAspect="1" noChangeArrowheads="1"/>
          </p:cNvSpPr>
          <p:nvPr/>
        </p:nvSpPr>
        <p:spPr bwMode="auto">
          <a:xfrm>
            <a:off x="77788" y="-1206500"/>
            <a:ext cx="1819275" cy="25050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99592" y="1340768"/>
            <a:ext cx="3240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WALT: Recognise the different changes in a teenage boys body.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8194" name="Picture 2" descr="http://threefacesoflove.files.wordpress.com/2012/06/teenageboy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412776"/>
            <a:ext cx="3898176" cy="259228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971600" y="4005064"/>
            <a:ext cx="33123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WALT: Understand the terms public and private.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 dirty="0" smtClean="0">
              <a:latin typeface="Comic Sans MS" pitchFamily="66" charset="0"/>
            </a:endParaRPr>
          </a:p>
        </p:txBody>
      </p:sp>
      <p:sp>
        <p:nvSpPr>
          <p:cNvPr id="5127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4" name="AutoShape 4" descr="data:image/jpg;base64,/9j/4AAQSkZJRgABAQAAAQABAAD/2wBDAAkGBwgHBgkIBwgKCgkLDRYPDQwMDRsUFRAWIB0iIiAdHx8kKDQsJCYxJx8fLT0tMTU3Ojo6Iys/RD84QzQ5Ojf/2wBDAQoKCg0MDRoPDxo3JR8lNzc3Nzc3Nzc3Nzc3Nzc3Nzc3Nzc3Nzc3Nzc3Nzc3Nzc3Nzc3Nzc3Nzc3Nzc3Nzc3Nzf/wAARCACkAHcDASIAAhEBAxEB/8QAHAAAAgMBAQEBAAAAAAAAAAAABAUAAwYHAgEI/8QAOxAAAgEDAwEFBgUDAwMFAAAAAQIDAAQRBRIhMQYTQVFhFCIycYGRI6Gx0fAHweEVFkIzUvEkYoKSsv/EABgBAAMBAQAAAAAAAAAAAAAAAAABAgME/8QAIBEAAwEAAgMAAwEAAAAAAAAAAAECESExAxJBBBMyIv/aAAwDAQACEQMRAD8Ay9vaXW7LBQXJIzzivtxYyMxUEbvHd4UYbmHuu+EjAOucA/F8qV3N2srs8TNwMZPia3RmuWQJNGSAuQcDcen3qsmQt7gyp5z5UQbxe6EbDcMZx61UhyBluvhino+D0kTE5Iz5ZNXRQl5UTcF3MFyfDNekRBjLrn1zRF3b+z2FxcFlOImKgHnp1ob40z7YBZzXd/qBTRbbckPGZVDbz5njH0HTI5NEXlzqmkXiR67ZQh5QGWN4wVdfIEdPoRii/wCn+q+zwQWvsbusrN+MOfe8PD/246+FGdptTbWtFuDc6dNAIQSrud+08YzxxniuJ3WndPjhIVy7WxJbhlhkyVDHJX0Pr/ihwrgMoIw3TPnRGjwC6t2RXYvtVsZGM7SCfyFEtbSRx+9t4P8A3CuzxP3lHD5Z9awWOkibSF3kNkjFXTKMbhnGOhq2Zdwznp1xVRJxt4x51viRjrYolWSSbaVXj1qAtkogZRjnaaI1CMFQwAA8aptCgQOH6cHPjWDS06E3nB6is4F2+0ykoOnHhUrxqURbasb5LAHGT/apWb4ZabaDDNH7MIVXoeT+1E6Vpzajex20JVXk4DOeBgHrigrb3I1VhuOa1PZVD3s7DbGcKqyucKDnJXPmcU6pTOilN1iEF1AbW5lgl2l0YoSDkZBxVa7d68jr0pzq1isGlwzSRn2lruSKQ56bQv6kk59KUKoxngDHjVS9RL1dl4eM8ACq7yQppl2IRljGQeeg8cfSmGj9m9U1iYew2zGIcGV/dUfU0Z2m7Mx6TpsqteCa7EZJjiT3QfIseTwDnildpLAmW2ZPs3rT2MlqpAdIZWK7s4DFSPP1J+9aPtF2haXSHs3j7uWcqJ1A4ZSeCD4jFZHRu9gY7YC/PRTginj2l1qspLxyKseGO45LEDgDFcbzdO2dzD1od4IoJIm4EiqQRxgqxHX5E/lVsmAODmmXZrs2kty8sszIEt45MIByjlgQQfIgfMH0pnqvYbVbEM8SC7gXkNB8WPVev611/j1KWHL55bZmHmjRTuOOPOgpZomIUyFRjgjzoi7hCu0ToysCQyuuCD5EHpSq4WLJCkqw4FbXZjEaXSzK0cityVUHPgfSvOn2cc8qF5AkRbDYbpk46/OlW4qCgyxY9PGhWkkbeiO6pyQM+Nc9Xpuow6KnY67upe9s2MKpxuI3HOPn86lLexPaHurmSG/ukWIR/E5wSQcDn5Z+1Smsa0ivaXgBApPMgwc8DPStJ2Zy809v3pVJB0/xSCxieSVVAySTx51toNMtdP1C2t4wslxHCDcv12yHnaPDgY+5qPM16G3h39oJ2jMUOn29sCDMZ2k+LJxjBJ+Z/Q0T2L0FdRlN1cIxgi97aAMt6U+uuyVnetZ6hc3LxrL+G6JjJwTjk9OBWh7hdKe3tIOIJBsUjAAI6D+edE2pjEZ+ROqbZ6ku1lt/ZrBERcAAKvQeIxWX17Srhj30i8bgDnx8vp+9MNNuXs9fe3l6M2QfP+f3pzrDK1jJ5hCfsajNDTnI7OWpvImKSwySgF9mCCfMDwrTjRbW0iMapJgnJO4c+nSiWi9o1OGQDG1NxI+dMroLLaw7SMjGfPpg0KE3uFV5azExFodisOtX0UaOIZLJVCsc4KuSP/1WxjkKbB1xgHzxjrWb0l3OsykE42EEfVf8089oQuPInH0oax8E+zfZkP6paJDJZJrNugSeNhHcED4gfhY+ZBwM+R9BXJbwJt3Y97PWu9T9zqtlf6U2Wd7coI2xhjg7SD6EflXDZASCssRWRfdcYwQQcGtZerGJvOTPzv3a7gTnw+dBH4x1+9M9RhUNlQcU37MWcNxHcx3EY7yRMKGXGFx8Q8ev6VKlt4W6SWmdgsbi8bbbxSSlRk7BmpW10vSLvS5XR3iaBidrDOeOnXzH6VKpeHUZ15cfBT2Fu1PaizafasaPjB55PAP0ODWl1ub/AEntdLE83xASpnq24Yx68j865/2YvIrbVmaaURHPuSMMhHBBBPpkV02/bTNU1KHUbjZLPBF7vcMHyDggHHrnB9flWVL2XJtF+j1GqM6v2ceH4ZIMSK5PAPxf3Ipdq2qSyaVuJAeHLRsTydp68+lIdU1lraMW17+CpCt3QbLsvhnP+KyOt6w+oynBZET4F8qqYM3XJsrLtHba32msxEGjkMRJGcZbHIH2zWw1Kb3IVbnvVIwK4l2WaX/demMjhSspbJ6YAJI+3Fdi1LCz2bk/hrJjPz6UgfYJq2rHSrGOVVDSySFMn/iMjk+fUcUmXVb4W6lrmYTNlVHdAIcHPOAcfeiO2EABgErEQygruUDhwwIGfUZ+1IrS7l05i8I9ojDZaKQcOvTGfl4+lDbQ5lNDfQtZuW1sw3KlGkibBXo2CDmth3jQQY5L4CqPM1kEsXafTdRthvhjMhlJADorL5eI6DPAraWkDMDLIjbVGACPH9qcv2Fax4B2neQSuUgkllGOigePQk4rnXbzT5bPtBczrbPFbXREysw43MPeH3zXR316wF2bWZGIU8lTjH0/anJit7mAEKJbeQfCwDLz5ij29XomtR+b5IZLlhAFCv0BPia1/Z+2mjgT26Je/RduAeijw4+QNJ/6hacNG7Q3EFupSE4kjweisMgffIpTp2o6haSmQzsQeT3hzzgVrFLdJqW1h1LulnRY5CrOTuVQucKB9/GpWU7Kdo5LnWylzGXlmjKJtO0DHvEnPy/KpWktNGLmkznaqrTNlscnn60xsp7uzyba4kiOfiQ9fpV/abSIdF1aS2ilWVW94Y6pkn3SPOlts79+q54ya58OpMctPLMQ9xK8shHLyHJNfEhzubIG45FCRM0hOM4o62kaVdjAkhsAYrVYyK4PiMbG7t7qNuYnDfvXTpNT/wBS0YzRsrMrKTtPl0I+dc7tNNm1S6S1gVgGPLleF8609v2E1CFHhsNVCtGoYiaL3MHJ+fhWVLngafHJodTNvq+kRSGXekiiWNgQeceXQ8E8UgiazgVlktjFsPHeZKsfTkijbfsRqdtYgSapIyJkxxQ/CpIOSAw6YJ49aXvYanbzR2stwpmchWHdA7W8gAQPX71DnS5v1LP9wR2rLM0xwjZG45GfWt92H7Vf6/7WrhAYDGA0b5Uhg3TPT4a5hLBJcXK2jze7MphLAcDOfD50w/pjJJpdxrdpKfxB3bD1wxGflyPvRMY+yqvV0dB7TxR3KwXBK96jlQcclRnKmj9LU2bpHE/eWcqgqWPKk+HyrP3d0bqzuog2DHKSCfPJzRvZ68UwNayORtIDKxHGejL6VRknom/ql2UuNXhi1PSozLcQp3ckIAyy8kEDzBzx459K4vlhI6zBtwOWU5HPQ1+n7YSKzrKd3k2Oo/euA/1NsxY9sdQEaFY3cSKMddwBP55prgYf2Ns9EvZIe8izfJEd8cnvK3PxbT6EfnUrB3DvFIpjdlPUFTg1Kftnwly39Nj240aQaib2NkZJUyQD7wI9KzEQVSDnaQeldYv4badoWki3FE2MrH3T4k4rIdqtF2r7TaR4QH3129CenNNr6EP4Z+JxGcRE8EjitH2W0S812+MaI0duADLcMOEHzrLndDIy7SSOtdV/p9qST9lZrCKJxPHLumVRyyMMAj1G3GKEyqSHNnbRHUBLbxqtso7mLaOAi8ZPqTmtDbwIntBB/wCooxjqKXaZaWi2gjSO6J55KFAOfImo0ljbu4kkdyOqyTlNvy55NT0QNtouYkKZCkZI/Wqhpym5EknGJSceYx4/lQ9le2yIFtBcOi/9wDBfrnNGm4uZuUSEx5wGLEEH1GP70wMP2t00Wd7DeRoMRzAn9aEjl06ylvL2ObL3TBygGSuByvpzj7VpNXsdXv1aFlg947mwfdBz0B6+JpbN2XuT709rG+3kCNyu4/el2V8FOnC8vLcGOF5HOXfA4yTnHqfl501/0O/itRfd8kDEFiq5DAAdfQ+npTDTZNPtGaxFyYJAMrHcZBJPPU1fqWsWEMawzXMabxgKzAA/zNLA1AendodQt41mvI3ntwMM6phh4Z46jzpB/WCSxvLDTb6CSMyyM0fqwAB/LP50Zf6ppOloI/biyzDMi94Ds9QR1rGdtNV0zUILaOwc4XdJL73G/oCPDp5fl0owemEuSd/oKlWle9bao941KlgduigAid5og0hG0ZHT+GlGp2s8lsYkclSRlCOpyPHwxWhebeg2tgL18qC1Ca2WT3igZfix1zWxkm9Mkmjq5UFPfZsLnwPl8q32l2A0GNdOs1T2pzuaR+XkJ646YAA86zmgW8upalH3XvQJIGdweBg1utFtpLi+n1OYhjL7sR8ox+/86UMvT4tleMpNzcXCN/xaIgqv0615tLKR95W9gugrFSHg2Mp8jz/atQwDIAxBz0NKLqz712MJMb+LKSD/AJqBtIS3neWbfj2s0Rb4ZrZsqfn0oZNYu5l9mjsp7gE43zyIqr/8v7c0dNdXsRKvGjgHGVbbn6VSzxmPMumbs+TbT+Qo0WF0FlqARZA1rABzthVmH3xzTS1OpErulhlXONmwgn60gttOa7bdZWEkCg8tLJwPljrTqyttZtsJHc28iKPdRlwf/sQaaYE1bQ7HWYGSePY+ODjDIfQ1w7tlo1/ouptbThirEmNyc718K75FrMJuBbX8IgnPAJPDfI/w0j7d2MM+jM8id61uRKhAyQucH+ftTGcB7uWeQKsbuy54Rc0LPDK0pAABHHPBx6+tdHSGMW7pAgQPySvBoQ6DJdzNBI/dwu4xIygsDSxsNSMPb6Lqt3cLDZ2k80jruRYkJyvmD5VK7NoUbWLItwwdVXbiMY5x5HwqU/1kfsB5bowL3q856A8/Skc/falfJDaRMs8rHexbwA5J+QBNWXt2FONwcAdUPTNIItZns7+O4s2VrhHKAY3A5GOg+YqniBLTqGlRnStJSxsbNpsjb3ksyIXJ6k85GefvTnRAdP0pITKsh3NllfeB6Z8azkt7e22kxTX9pH38iAbrd/gcjoVPr5E090odz2fiDDB2jg+tLB9DW5uxb+yxk5LupH5g1bf+6pZOc+9QOsr/AOmhkUZ7rByPpVzTCa13g5wNw+VSGlcqQ30RHul/saUPHeWU26ECVP8AkpXwqXEbpmaJvH4geh8jVtnqomUx3AORwTjmjALYtcmkjCW1ozv0y3Cr+9H2kk+4Ncy7mXooGAD/AHpetzaBlEbbmB4XB60bZS95cBX4XGTQNMrJQ6hIswDRzKeG6ZouJ4bixhnPKqjB0fnPBDClt3LtuosAEI+37/wUJp+qezvqFm5XdFKZFB8j/kUxIwUBRAyq2yPOU3HlR1A+36UxSQ7wN5PmPOgNZWO11W6hgYbYmyVzwmRkr64zivVteJKqLMFiJbgE8feqlpCpaNbWRiwYvleRnI5qV8JTJZcKvUAYGM1K0XJlgPcCKYKWHOD18fnSbTI7fSNfXUyo7rJyu34c+Pj/AA0dcyhVCqwJZcgjwoR4mmhOzlydu0efhipa4NJeMd+zlbhbi+Czylvwp8/Gpxg4zwecfStndTR29raw4+IquPpWH7P2M3tFnZXPeF4uCpOeR1/OtHq11G+qwxKWKwkZBHI6ftUaW1yaK+lXu+7Kg+7n50LpM0QDRbi2xiPpXm93LNGQCVCHNKA0lhfbgpMbkAj+/wBqn6SH3TDT78wvk203wk+HpQV5p6GbNtjvhn3CcBh4YNM9TtW1DTTsJ7xRlT5HwpLA893aBGJW5i4565B8RQMcWNpHBDmYBpf+QBzg/OirNVJZ8EZU9Kz1pfPHK9vcZjy2efzps05jsy5YjemcZ8MUvoFcUySmWRyMb8/IDGKQlGS4TUVJAnYofQk8Vane/wCnXTgkbh7vp4U1trDv9BXcduQsg8OAKoDC9tdJFu41WBZWgvW2zqD8Ep4B+R549PWp2V0WCOQzSIshcDAkbIRvEgfWtJagasdT0KYgK8fewE9VdTkH74NZ+zV7OR0uEcSKcBd3ANA3wNb2BYbkGBgDtxjp/OtSqpXDsgZ+QMA9alAuDMatcNp1+tzIy7HUJHsOTgNkkjw6kY9Kfdm5iNNfVDCXd5ilvGxwOOrfzyrLW+iXF/G2o3VwSpVmVfHOTxWt0PtEsfZu3sJBCJY3KbxGcqB03E8Z56/ej2ZXqgnT4L60ura7AWQq7d6qNknd1p3q8Ak1OBrfmWYAkeQ8/wCeRqrSbHu40kMJkgYgBomJ2HyOKcyxxWtyZ3R3ZkCKiqSeP0oBl00yKrNK3rnHhQc728zd2oZHJym9SM815eScyCa9WWCBRlbcHDSnwA8cVU2t3ExG/T7YDdiMPIQwIHODjwFJ0kCin0hvpkigrG2eRgg9M+VC6vph7w3FuirKBngcP6H1pVB2i99mFuEmjkMcig7toB+Iefyoi611riZGWQrFtG8gf9Mg9c89f0z9Yu1PZUeN0fJDb36pbuFW7Me9SRyR/AaF2zzpNExG+D3JBnIX/wA0Ta3SRaocSTiF/wAMTTEHcy84APRc8Z8SfKvFxqy29vJHuRhI4bvAuCwOeoH0pT5Eyq8TlFiWbm2iiOBHuw2Plnn1phqt0tno5VQSxwqeR460rstStbidraTu2bKkskmQfI8evnTW7i9og2DaygZ3EfD6f5q9M8MpoMRutaF2d8UcJyzjjeSeFHz5rxr81vLfy91Gqx7uOc4+tPdNvLJLma1mkgRgwCqJApHiCAevGP5ihtdtrI2kpEaAgZ7wAAg9DR0PszCMGl2nkp0qUHJIYZEKHcGBww8R15qVWkjJfchZlAyP/FET2sKKSqDqDjzJqVKaBlcUKmIgFgFbICnH86CitPL21z3sM0ysc5/EJBxx06VKlMQJqF3PNfCVpG3YAHvE4wfDOaK03ULxzHAblwrIVzgZUc9DjjPjUqVg+zaW8GNnpNrDFsAdskkszZJPnWcldonubdD+Gs7KB6DB/ualSp/JX+Uafif0z0L+Zrgp7oSJEYKBwckdf55Uxgkdre4uXbdLFA2w4Awd+wHjxA6VKlc89nTf8mXxt2upI6jAPXkfvXy71bUEjjt4ryWKJGAAjOCM+vWpUrtOABuIva7lZJ5HLbSSQQM48/OjYLi4SwltRcSmAkEoW4PIqVKUhR9AD2+48EPtGPAYP7VKlStESz//2Q=="/>
          <p:cNvSpPr>
            <a:spLocks noChangeAspect="1" noChangeArrowheads="1"/>
          </p:cNvSpPr>
          <p:nvPr/>
        </p:nvSpPr>
        <p:spPr bwMode="auto">
          <a:xfrm>
            <a:off x="77788" y="-1206500"/>
            <a:ext cx="1819275" cy="25050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99592" y="1340768"/>
            <a:ext cx="32403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When you are a teenager your body begins to </a:t>
            </a:r>
            <a:r>
              <a:rPr lang="en-GB" sz="2800" dirty="0" smtClean="0">
                <a:latin typeface="Comic Sans MS" pitchFamily="66" charset="0"/>
              </a:rPr>
              <a:t>grow.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76056" y="134076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What can you see?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1028" name="Picture 4" descr="http://static.guim.co.uk/sys-images/Guardian/About/General/2009/10/5/1254743137035/Teen-boys-group-00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501008"/>
            <a:ext cx="3000333" cy="1800200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3068960"/>
            <a:ext cx="2257970" cy="2007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 dirty="0" smtClean="0">
              <a:latin typeface="Comic Sans MS" pitchFamily="66" charset="0"/>
            </a:endParaRPr>
          </a:p>
        </p:txBody>
      </p:sp>
      <p:sp>
        <p:nvSpPr>
          <p:cNvPr id="7175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971600" y="980728"/>
            <a:ext cx="3096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A boys </a:t>
            </a:r>
            <a:r>
              <a:rPr lang="en-GB" sz="2800" dirty="0" smtClean="0">
                <a:latin typeface="Comic Sans MS" pitchFamily="66" charset="0"/>
              </a:rPr>
              <a:t>private parts is called a penis</a:t>
            </a:r>
            <a:r>
              <a:rPr lang="en-GB" sz="2800" dirty="0" smtClean="0">
                <a:latin typeface="Comic Sans MS" pitchFamily="66" charset="0"/>
              </a:rPr>
              <a:t>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48064" y="1124744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What can you see?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140968"/>
            <a:ext cx="1662286" cy="1608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ttp://t3.gstatic.com/images?q=tbn:ANd9GcQfjSBsXU8fAUbS2RsLaP9_lGOBVYS42I_57MI5aUEZ_Agvf9l1fw:www.cancer.org/acs/groups/cid/documents/webcontent/~export/003132-2~16~DYN_ACS_CID_TEMPLATE/132156-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852936"/>
            <a:ext cx="2505075" cy="181927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 dirty="0" smtClean="0">
              <a:latin typeface="Comic Sans MS" pitchFamily="66" charset="0"/>
            </a:endParaRPr>
          </a:p>
        </p:txBody>
      </p:sp>
      <p:sp>
        <p:nvSpPr>
          <p:cNvPr id="7175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148064" y="1124744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What can you see?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9592" y="980728"/>
            <a:ext cx="31683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Sometimes when boys touch themselves or feel sexy they get an erection.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996952"/>
            <a:ext cx="1950318" cy="1886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ttp://t1.gstatic.com/images?q=tbn:ANd9GcQP_ibgNtBHpFvQ7DJ2espEWq_FbV8eUjAqA1hmRNZwGHYX_tvd_w:eso-cdn.bestpractice.bmj.com/best-practice/images/bp/en-gb/765-2-iline-bp_default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356992"/>
            <a:ext cx="2143125" cy="2143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 dirty="0">
              <a:latin typeface="Comic Sans MS" pitchFamily="66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 dirty="0">
              <a:latin typeface="Comic Sans MS" pitchFamily="66" charset="0"/>
            </a:endParaRPr>
          </a:p>
        </p:txBody>
      </p:sp>
      <p:sp>
        <p:nvSpPr>
          <p:cNvPr id="6151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59323"/>
            <a:ext cx="40107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3568" y="764704"/>
            <a:ext cx="36724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When this happens you should go to a private place, your bedroom or bathroom. 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20072" y="170080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smtClean="0">
                <a:latin typeface="Comic Sans MS" pitchFamily="66" charset="0"/>
              </a:rPr>
              <a:t>What can you see?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924944"/>
            <a:ext cx="1878310" cy="1817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http://t2.gstatic.com/images?q=tbn:ANd9GcQ_Qq58tSL2N-jtcUFhslrcwGeCwXvODkjsHO2btB5vzln_kFnoPA:mydecorative.com/wp-content/uploads/2013/03/orange-bedroom-designs-ideas-for-Kid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717032"/>
            <a:ext cx="1800200" cy="1452563"/>
          </a:xfrm>
          <a:prstGeom prst="rect">
            <a:avLst/>
          </a:prstGeom>
          <a:noFill/>
        </p:spPr>
      </p:pic>
      <p:pic>
        <p:nvPicPr>
          <p:cNvPr id="4102" name="Picture 6" descr="http://t3.gstatic.com/images?q=tbn:ANd9GcQIsmlogcHThOYH5QfSwc4ImKKybKyLOrmVLVw3hbfMXQ4OgmYr7A:www.fixmyboiler.co.uk/wp-content/uploads/bathroo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717032"/>
            <a:ext cx="1584175" cy="144016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 dirty="0" smtClean="0">
              <a:latin typeface="Comic Sans MS" pitchFamily="66" charset="0"/>
            </a:endParaRPr>
          </a:p>
          <a:p>
            <a:pPr algn="ctr">
              <a:defRPr/>
            </a:pPr>
            <a:endParaRPr lang="en-GB" dirty="0" smtClean="0">
              <a:latin typeface="Comic Sans MS" pitchFamily="66" charset="0"/>
            </a:endParaRPr>
          </a:p>
        </p:txBody>
      </p:sp>
      <p:sp>
        <p:nvSpPr>
          <p:cNvPr id="7175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971600" y="1340768"/>
            <a:ext cx="32403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When you rub your penis you will enjoy it and then you will ejaculate.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356992"/>
            <a:ext cx="295232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284984"/>
            <a:ext cx="1950318" cy="1886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 dirty="0" smtClean="0">
              <a:latin typeface="Comic Sans MS" pitchFamily="66" charset="0"/>
            </a:endParaRPr>
          </a:p>
        </p:txBody>
      </p:sp>
      <p:sp>
        <p:nvSpPr>
          <p:cNvPr id="8199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3568" y="836712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After you have finished you should wipe your penis with tissues and wash your hands.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8064" y="1196752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What can you see?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149080"/>
            <a:ext cx="1852419" cy="1792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861048"/>
            <a:ext cx="223224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3315" name="Picture 3" descr="Cov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609600"/>
            <a:ext cx="4073525" cy="54467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533400" y="609600"/>
            <a:ext cx="403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100000">
                <a:srgbClr val="996633"/>
              </a:gs>
            </a:gsLst>
            <a:lin ang="0" scaled="1"/>
          </a:gradFill>
          <a:ln w="57150">
            <a:solidFill>
              <a:srgbClr val="9966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334000" y="609600"/>
            <a:ext cx="35052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latin typeface="Comic Sans MS" pitchFamily="66" charset="0"/>
              </a:rPr>
              <a:t>Created by</a:t>
            </a:r>
          </a:p>
          <a:p>
            <a:pPr algn="ctr"/>
            <a:r>
              <a:rPr lang="en-US" sz="3600" b="1" dirty="0">
                <a:latin typeface="Comic Sans MS" pitchFamily="66" charset="0"/>
              </a:rPr>
              <a:t>Your Class</a:t>
            </a:r>
            <a:endParaRPr lang="en-US" sz="3600" dirty="0">
              <a:latin typeface="Comic Sans MS" pitchFamily="66" charset="0"/>
            </a:endParaRPr>
          </a:p>
          <a:p>
            <a:pPr algn="ctr"/>
            <a:endParaRPr lang="en-US" dirty="0">
              <a:latin typeface="Comic Sans MS" pitchFamily="66" charset="0"/>
            </a:endParaRPr>
          </a:p>
          <a:p>
            <a:pPr algn="ctr"/>
            <a:r>
              <a:rPr lang="en-US" dirty="0">
                <a:latin typeface="Comic Sans MS" pitchFamily="66" charset="0"/>
              </a:rPr>
              <a:t>with a little help from</a:t>
            </a:r>
          </a:p>
          <a:p>
            <a:pPr algn="ctr"/>
            <a:r>
              <a:rPr lang="en-US" dirty="0">
                <a:latin typeface="Comic Sans MS" pitchFamily="66" charset="0"/>
              </a:rPr>
              <a:t>the</a:t>
            </a:r>
          </a:p>
          <a:p>
            <a:pPr algn="ctr"/>
            <a:r>
              <a:rPr lang="en-US" b="1" dirty="0">
                <a:latin typeface="Comic Sans MS" pitchFamily="66" charset="0"/>
              </a:rPr>
              <a:t>Teachers</a:t>
            </a:r>
            <a:endParaRPr lang="en-US" sz="36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sica Menu Pop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1340</TotalTime>
  <Words>141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Times New Roman</vt:lpstr>
      <vt:lpstr>Comic Sans MS</vt:lpstr>
      <vt:lpstr>Verdana</vt:lpstr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Priory Woods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Ian Bean</dc:creator>
  <cp:lastModifiedBy>ryanj</cp:lastModifiedBy>
  <cp:revision>92</cp:revision>
  <dcterms:created xsi:type="dcterms:W3CDTF">2000-11-21T12:13:16Z</dcterms:created>
  <dcterms:modified xsi:type="dcterms:W3CDTF">2013-06-25T22:19:35Z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2</vt:i4>
  </property>
  <property fmtid="{D5CDD505-2E9C-101B-9397-08002B2CF9AE}" pid="3" name="GraphicType">
    <vt:i4>3</vt:i4>
  </property>
  <property fmtid="{D5CDD505-2E9C-101B-9397-08002B2CF9AE}" pid="4" name="Compression">
    <vt:i4>100</vt:i4>
  </property>
  <property fmtid="{D5CDD505-2E9C-101B-9397-08002B2CF9AE}" pid="5" name="ScreenSize">
    <vt:i4>2</vt:i4>
  </property>
  <property fmtid="{D5CDD505-2E9C-101B-9397-08002B2CF9AE}" pid="6" name="ScreenUsage">
    <vt:i4>3</vt:i4>
  </property>
  <property fmtid="{D5CDD505-2E9C-101B-9397-08002B2CF9AE}" pid="7" name="MailAddress">
    <vt:lpwstr>ian.priorywoods@virginnet.co.uk</vt:lpwstr>
  </property>
  <property fmtid="{D5CDD505-2E9C-101B-9397-08002B2CF9AE}" pid="8" name="HomePage">
    <vt:lpwstr>http://freespeace.virginnet.co.uk/ian.priorywoods/index.html</vt:lpwstr>
  </property>
  <property fmtid="{D5CDD505-2E9C-101B-9397-08002B2CF9AE}" pid="9" name="Other">
    <vt:lpwstr/>
  </property>
  <property fmtid="{D5CDD505-2E9C-101B-9397-08002B2CF9AE}" pid="10" name="DownloadOriginal">
    <vt:bool>false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2</vt:i4>
  </property>
  <property fmtid="{D5CDD505-2E9C-101B-9397-08002B2CF9AE}" pid="19" name="ShowNotes">
    <vt:bool>false</vt:bool>
  </property>
  <property fmtid="{D5CDD505-2E9C-101B-9397-08002B2CF9AE}" pid="20" name="NavBtnPos">
    <vt:i4>3</vt:i4>
  </property>
  <property fmtid="{D5CDD505-2E9C-101B-9397-08002B2CF9AE}" pid="21" name="OutputDir">
    <vt:lpwstr>C:\temp\Powertest</vt:lpwstr>
  </property>
</Properties>
</file>